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339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1145309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1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3549</TotalTime>
  <Words>2351</Words>
  <Application>Microsoft Macintosh PowerPoint</Application>
  <PresentationFormat>On-screen Show (16:9)</PresentationFormat>
  <Paragraphs>312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149</cp:revision>
  <dcterms:created xsi:type="dcterms:W3CDTF">2020-11-16T20:41:40Z</dcterms:created>
  <dcterms:modified xsi:type="dcterms:W3CDTF">2021-12-08T13:58:03Z</dcterms:modified>
</cp:coreProperties>
</file>